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9FFB1-D511-41FC-8494-F2F72AA5EFD7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E960-7F8E-44B0-8B59-D535DE39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udubonportland.org/images/birds/300/spottedowl-sc/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81400"/>
            <a:ext cx="5715000" cy="3143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28" name="Picture 4" descr="https://encrypted-tbn0.gstatic.com/images?q=tbn:ANd9GcQrH-DYC3RxnNe7JWNRoDYJfV9sf1wuG3_ayk36gBz55wttG9pNL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8023852" cy="33432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we’re on the endangered list.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The northern spotted owl is Federally listed under the Endangered Species Act.</a:t>
            </a:r>
            <a:endParaRPr lang="en-US" dirty="0"/>
          </a:p>
        </p:txBody>
      </p:sp>
      <p:pic>
        <p:nvPicPr>
          <p:cNvPr id="20482" name="Picture 2" descr="http://www.biologicaldiversity.org/species/birds/northern_spotted_owl/images/NorthernSpottedOwl_byJohnAndKarenHollingsworth_USF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346" y="1600200"/>
            <a:ext cx="3882079" cy="22098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 flipV="1">
            <a:off x="5257800" y="3886200"/>
            <a:ext cx="3356811" cy="838200"/>
          </a:xfrm>
          <a:prstGeom prst="wedgeEllipseCallout">
            <a:avLst>
              <a:gd name="adj1" fmla="val 14249"/>
              <a:gd name="adj2" fmla="val 8843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411480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 Save Our Population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are endangered.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We are being threatened in Washington, Oregon, and California, and state-listed as threatened in Cali and Oregon, and endangered in Washington.</a:t>
            </a:r>
            <a:endParaRPr lang="en-US" dirty="0"/>
          </a:p>
        </p:txBody>
      </p:sp>
      <p:pic>
        <p:nvPicPr>
          <p:cNvPr id="2052" name="Picture 4" descr="http://2.bp.blogspot.com/_zNH-Z92VFDA/TDvfhOjoAbI/AAAAAAAAEBY/glG7UFPXyqU/s1600/web-Northern-spotted-owl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57400"/>
            <a:ext cx="4142788" cy="281940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533400" y="1371600"/>
            <a:ext cx="3733800" cy="4724400"/>
          </a:xfrm>
          <a:prstGeom prst="wedgeRoundRectCallout">
            <a:avLst>
              <a:gd name="adj1" fmla="val 99019"/>
              <a:gd name="adj2" fmla="val -1198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we doing to make them endangered?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You are logging all the old growth forests in Washington that we nest and breed in.</a:t>
            </a:r>
            <a:endParaRPr lang="en-US" dirty="0"/>
          </a:p>
        </p:txBody>
      </p:sp>
      <p:pic>
        <p:nvPicPr>
          <p:cNvPr id="1026" name="Picture 2" descr="http://media.kval.com/images/110630_spotted_ow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0566" y="3200400"/>
            <a:ext cx="5653434" cy="3657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0" y="1219200"/>
            <a:ext cx="4419600" cy="3429000"/>
          </a:xfrm>
          <a:prstGeom prst="wedgeEllipseCallout">
            <a:avLst>
              <a:gd name="adj1" fmla="val 56597"/>
              <a:gd name="adj2" fmla="val 2786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do to help them recover?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You can adopt one of us to help take care of us, you can take action and send a message to your government, and you could become a wildlife defender.</a:t>
            </a:r>
            <a:endParaRPr lang="en-US" dirty="0"/>
          </a:p>
        </p:txBody>
      </p:sp>
      <p:pic>
        <p:nvPicPr>
          <p:cNvPr id="26626" name="Picture 2" descr="http://sustainablepulse.com/wp-content/uploads/spotted-ow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305300" cy="2867331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609600" y="1524000"/>
            <a:ext cx="3886200" cy="4191000"/>
          </a:xfrm>
          <a:prstGeom prst="wedgeRoundRectCallout">
            <a:avLst>
              <a:gd name="adj1" fmla="val 71502"/>
              <a:gd name="adj2" fmla="val -2840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doing to help.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Wildlife </a:t>
            </a:r>
            <a:r>
              <a:rPr lang="en-US" dirty="0" smtClean="0"/>
              <a:t>officials have announced a plan to send hunters into the woods to kill </a:t>
            </a:r>
            <a:r>
              <a:rPr lang="en-US" dirty="0" smtClean="0"/>
              <a:t>some of the barred owls to </a:t>
            </a:r>
            <a:r>
              <a:rPr lang="en-US" dirty="0" smtClean="0"/>
              <a:t>save </a:t>
            </a:r>
            <a:r>
              <a:rPr lang="en-US" dirty="0" smtClean="0"/>
              <a:t>the northern spotted owl in </a:t>
            </a:r>
            <a:r>
              <a:rPr lang="en-US" dirty="0" smtClean="0"/>
              <a:t>the Pacific Northwest this </a:t>
            </a:r>
            <a:r>
              <a:rPr lang="en-US" dirty="0" smtClean="0"/>
              <a:t>fall.</a:t>
            </a:r>
            <a:endParaRPr lang="en-US" dirty="0"/>
          </a:p>
        </p:txBody>
      </p:sp>
      <p:pic>
        <p:nvPicPr>
          <p:cNvPr id="25602" name="Picture 2" descr="http://www.vancouversun.com/cms/binary/4172548.jpg"/>
          <p:cNvPicPr>
            <a:picLocks noChangeAspect="1" noChangeArrowheads="1"/>
          </p:cNvPicPr>
          <p:nvPr/>
        </p:nvPicPr>
        <p:blipFill>
          <a:blip r:embed="rId2"/>
          <a:srcRect l="17419" r="7742"/>
          <a:stretch>
            <a:fillRect/>
          </a:stretch>
        </p:blipFill>
        <p:spPr bwMode="auto">
          <a:xfrm>
            <a:off x="4495800" y="1752600"/>
            <a:ext cx="44196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live in old evergreen forests</a:t>
            </a:r>
          </a:p>
          <a:p>
            <a:r>
              <a:rPr lang="en-US" dirty="0" smtClean="0"/>
              <a:t>The Spotted Owl eats small mammals like flying squirrels, wood rats, mice, voles and also some birds, reptiles, amphibians, and insects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Spotted owls are mostly </a:t>
            </a:r>
            <a:r>
              <a:rPr lang="en-US" smtClean="0"/>
              <a:t>nocturnal </a:t>
            </a:r>
            <a:r>
              <a:rPr lang="en-US" smtClean="0"/>
              <a:t>but </a:t>
            </a:r>
            <a:r>
              <a:rPr lang="en-US" dirty="0" smtClean="0"/>
              <a:t>they may also forage for food during the day.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#1 Adult Northern Spotted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An adult can be up to 16 ½ - 19“ (42-48cm). A medium sized owl without ear tuffs.</a:t>
            </a:r>
            <a:endParaRPr lang="en-US" dirty="0"/>
          </a:p>
        </p:txBody>
      </p:sp>
      <p:pic>
        <p:nvPicPr>
          <p:cNvPr id="4" name="Picture 2" descr="http://birds.audubon.org/sites/default/files/imagecache/bird-full/species_images/Spotted_Owl_s66-1-44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32816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Adult </a:t>
            </a:r>
            <a:r>
              <a:rPr lang="en-US" dirty="0"/>
              <a:t>N</a:t>
            </a:r>
            <a:r>
              <a:rPr lang="en-US" dirty="0" smtClean="0"/>
              <a:t>orthern </a:t>
            </a:r>
            <a:r>
              <a:rPr lang="en-US" dirty="0"/>
              <a:t>S</a:t>
            </a:r>
            <a:r>
              <a:rPr lang="en-US" dirty="0" smtClean="0"/>
              <a:t>potted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The upper parts are usually dark brown with white spots, the under parts white, heavily barred with dark brown eyes.</a:t>
            </a:r>
            <a:endParaRPr lang="en-US" dirty="0"/>
          </a:p>
        </p:txBody>
      </p:sp>
      <p:pic>
        <p:nvPicPr>
          <p:cNvPr id="16386" name="Picture 2" descr="adult Mexican Spotted Ow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1910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Adult Northern Spotted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The barred owl has bars down his front side.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The Northern spotted Owl has spots down his front side.</a:t>
            </a:r>
          </a:p>
          <a:p>
            <a:pPr>
              <a:buNone/>
            </a:pPr>
            <a:r>
              <a:rPr lang="en-US"/>
              <a:t> </a:t>
            </a:r>
            <a:r>
              <a:rPr lang="en-US" smtClean="0"/>
              <a:t>    This </a:t>
            </a:r>
            <a:r>
              <a:rPr lang="en-US" dirty="0" smtClean="0"/>
              <a:t>makes them very distinguishable from </a:t>
            </a:r>
            <a:r>
              <a:rPr lang="en-US" smtClean="0"/>
              <a:t>each other.</a:t>
            </a:r>
            <a:endParaRPr lang="en-US" dirty="0"/>
          </a:p>
        </p:txBody>
      </p:sp>
      <p:pic>
        <p:nvPicPr>
          <p:cNvPr id="15362" name="Picture 2" descr="http://www.allaboutbirds.org/guide/PHOTO/LARGE/barred_owl_granthicke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362325" cy="2531634"/>
          </a:xfrm>
          <a:prstGeom prst="rect">
            <a:avLst/>
          </a:prstGeom>
          <a:noFill/>
        </p:spPr>
      </p:pic>
      <p:pic>
        <p:nvPicPr>
          <p:cNvPr id="15364" name="Picture 4" descr="http://focusingonwildlife.com/news/wp-content/uploads/2011/12/northern-spotted-ow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2895600" cy="2461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juvenile spotted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The dispersal of juvenile northern spotted owls was studied in western Oregon from 1982-1985. They did this to study their survival and use of environment.</a:t>
            </a:r>
            <a:endParaRPr lang="en-US" dirty="0"/>
          </a:p>
        </p:txBody>
      </p:sp>
      <p:pic>
        <p:nvPicPr>
          <p:cNvPr id="3074" name="Picture 2" descr="http://www.cascwild.org/wp-content/uploads/2012/05/baby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0"/>
            <a:ext cx="4595067" cy="303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The northern spotted owl nests in nest made of twigs and a couple other items found around on the ground. Some of them will nest in a tree to help protect their young from most predators.</a:t>
            </a:r>
            <a:endParaRPr lang="en-US" dirty="0"/>
          </a:p>
        </p:txBody>
      </p:sp>
      <p:pic>
        <p:nvPicPr>
          <p:cNvPr id="2050" name="Picture 2" descr="http://www.fs.fed.us/database/feis/animals/bird/acge/GrayOwlN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90600"/>
            <a:ext cx="3810000" cy="2790825"/>
          </a:xfrm>
          <a:prstGeom prst="rect">
            <a:avLst/>
          </a:prstGeom>
          <a:noFill/>
        </p:spPr>
      </p:pic>
      <p:pic>
        <p:nvPicPr>
          <p:cNvPr id="2052" name="Picture 4" descr="http://www.fs.fed.us/database/feis/animals/bird/stoc/n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86200"/>
            <a:ext cx="391477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Some of the spotted owls will nest/perch on a branch.</a:t>
            </a:r>
            <a:endParaRPr lang="en-US" dirty="0"/>
          </a:p>
        </p:txBody>
      </p:sp>
      <p:pic>
        <p:nvPicPr>
          <p:cNvPr id="1026" name="Picture 2" descr="http://www.eopugetsound.org/sites/default/files/topical_article/images/wdfw01385_Page_055_Image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533703" cy="4286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for the attack.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Here’s the spotted owl swooping in for the strike to get his/her meal.</a:t>
            </a:r>
            <a:endParaRPr lang="en-US" dirty="0"/>
          </a:p>
        </p:txBody>
      </p:sp>
      <p:pic>
        <p:nvPicPr>
          <p:cNvPr id="22530" name="Picture 2" descr="http://blawgletter.typepad.com/photos/uncategorized/northernspottedowl.jpg"/>
          <p:cNvPicPr>
            <a:picLocks noChangeAspect="1" noChangeArrowheads="1"/>
          </p:cNvPicPr>
          <p:nvPr/>
        </p:nvPicPr>
        <p:blipFill>
          <a:blip r:embed="rId2"/>
          <a:srcRect b="9818"/>
          <a:stretch>
            <a:fillRect/>
          </a:stretch>
        </p:blipFill>
        <p:spPr bwMode="auto">
          <a:xfrm>
            <a:off x="4108040" y="2209800"/>
            <a:ext cx="503596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This owl has his/her prey. It looks as if he just landed from grabbing the rodent.</a:t>
            </a:r>
            <a:endParaRPr lang="en-US" dirty="0"/>
          </a:p>
        </p:txBody>
      </p:sp>
      <p:pic>
        <p:nvPicPr>
          <p:cNvPr id="21506" name="Picture 2" descr="http://3.bp.blogspot.com/-OZDO6ULA7eg/UD-2jwsRH6I/AAAAAAAAHT8/OYxcjq4fYMI/s1600/web-Owl-with-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42351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426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#1 Adult Northern Spotted Owl</vt:lpstr>
      <vt:lpstr>#2 Adult Northern Spotted Owl</vt:lpstr>
      <vt:lpstr>#3 Adult Northern Spotted Owl</vt:lpstr>
      <vt:lpstr>A juvenile spotted owl</vt:lpstr>
      <vt:lpstr>Nesting</vt:lpstr>
      <vt:lpstr>Nesting</vt:lpstr>
      <vt:lpstr>Now for the attack.</vt:lpstr>
      <vt:lpstr>Slide 9</vt:lpstr>
      <vt:lpstr>Why we’re on the endangered list.</vt:lpstr>
      <vt:lpstr>Where they are endangered.</vt:lpstr>
      <vt:lpstr>What are we doing to make them endangered?</vt:lpstr>
      <vt:lpstr>What can we do to help them recover?</vt:lpstr>
      <vt:lpstr>What we are doing to help.</vt:lpstr>
      <vt:lpstr>Fun facts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BACKLAB1</dc:creator>
  <cp:lastModifiedBy>BACKLAB1</cp:lastModifiedBy>
  <cp:revision>13</cp:revision>
  <dcterms:created xsi:type="dcterms:W3CDTF">2014-03-07T19:13:39Z</dcterms:created>
  <dcterms:modified xsi:type="dcterms:W3CDTF">2014-03-12T18:12:57Z</dcterms:modified>
</cp:coreProperties>
</file>