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9" r:id="rId10"/>
    <p:sldId id="268" r:id="rId11"/>
    <p:sldId id="270" r:id="rId12"/>
    <p:sldId id="271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F85786-60E3-4BDA-B5FE-B8A2CB7799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5CB9EB-AB38-4310-BB67-12B3143C9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California Least Tern</a:t>
            </a:r>
            <a:br>
              <a:rPr lang="en-US" dirty="0" smtClean="0"/>
            </a:br>
            <a:r>
              <a:rPr lang="en-US" i="1" dirty="0" smtClean="0"/>
              <a:t>(Sterna </a:t>
            </a:r>
            <a:r>
              <a:rPr lang="en-US" i="1" dirty="0" err="1" smtClean="0"/>
              <a:t>antillarum</a:t>
            </a:r>
            <a:r>
              <a:rPr lang="en-US" i="1" dirty="0" smtClean="0"/>
              <a:t> </a:t>
            </a:r>
            <a:r>
              <a:rPr lang="en-US" i="1" dirty="0" err="1" smtClean="0"/>
              <a:t>browni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Robin </a:t>
            </a:r>
            <a:r>
              <a:rPr lang="en-US" dirty="0" err="1" smtClean="0"/>
              <a:t>Heiartz</a:t>
            </a:r>
            <a:r>
              <a:rPr lang="en-US" dirty="0" smtClean="0"/>
              <a:t>-Martin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33400"/>
            <a:ext cx="2514600" cy="1295400"/>
          </a:xfrm>
        </p:spPr>
        <p:txBody>
          <a:bodyPr/>
          <a:lstStyle/>
          <a:p>
            <a:r>
              <a:rPr lang="en-US" sz="4000" dirty="0" smtClean="0"/>
              <a:t>Natural Threats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2057400"/>
            <a:ext cx="2514600" cy="2667000"/>
          </a:xfrm>
        </p:spPr>
        <p:txBody>
          <a:bodyPr/>
          <a:lstStyle/>
          <a:p>
            <a:r>
              <a:rPr lang="en-US" dirty="0" smtClean="0"/>
              <a:t>Other causes to their species.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birds</a:t>
            </a:r>
          </a:p>
          <a:p>
            <a:r>
              <a:rPr lang="en-US" dirty="0" smtClean="0"/>
              <a:t>Mammals such as raccoons and </a:t>
            </a:r>
            <a:r>
              <a:rPr lang="en-US" dirty="0" smtClean="0"/>
              <a:t>foxes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 can do to help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1371600"/>
            <a:ext cx="4040188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Ideas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87630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Keeping dogs and cats indoors. </a:t>
            </a:r>
          </a:p>
          <a:p>
            <a:r>
              <a:rPr lang="en-US" dirty="0" smtClean="0"/>
              <a:t>When you go to the beach, pay attention to signs warning you that birds are nesting. 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2743200" y="1219200"/>
            <a:ext cx="4041775" cy="685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762000" y="2057400"/>
            <a:ext cx="77724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 Least Tern Endangered Species Protection Program -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Diego International Airport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Habitat management today focuses on protection of nesting sites from predators and human disturbances. Various nesting sites along the coast are monitored primarily by volunteers.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 smtClean="0"/>
              <a:t>SDAS is working in Mission Bay and San Diego Bay to restore Least Tern nesting habitat.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 smtClean="0"/>
              <a:t>We currently have active projects at the D-Street Fill in the Sweetwater Marsh National Wildlife Refuge and at Mariner’s Point in Mission Bay.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Facts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dirty="0" smtClean="0"/>
              <a:t>CA Least Terns live along the coast. </a:t>
            </a:r>
            <a:br>
              <a:rPr lang="en-US" dirty="0" smtClean="0"/>
            </a:br>
            <a:r>
              <a:rPr lang="en-US" dirty="0" smtClean="0"/>
              <a:t>They nest on open beaches kept free of vegetation by the tide. The typical colony size is 25 pair.</a:t>
            </a:r>
          </a:p>
          <a:p>
            <a:endParaRPr lang="en-US" dirty="0" smtClean="0"/>
          </a:p>
          <a:p>
            <a:r>
              <a:rPr lang="en-US" dirty="0" smtClean="0"/>
              <a:t>They eat mostly small fish. </a:t>
            </a:r>
          </a:p>
          <a:p>
            <a:endParaRPr lang="en-US" dirty="0" smtClean="0"/>
          </a:p>
          <a:p>
            <a:r>
              <a:rPr lang="en-US" dirty="0" smtClean="0"/>
              <a:t>The least tern is the smallest of North American terns. It is 21-23 cm (around 8¼ to 9 inches) long. Its wingspan is 48-53 cm (around 19 to 21 inches).</a:t>
            </a:r>
          </a:p>
          <a:p>
            <a:endParaRPr lang="en-US" dirty="0" smtClean="0"/>
          </a:p>
          <a:p>
            <a:r>
              <a:rPr lang="en-US" dirty="0" smtClean="0"/>
              <a:t>The nest is a simple scrape in the sand or shell fragments.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Typically </a:t>
            </a:r>
            <a:r>
              <a:rPr lang="en-US" dirty="0" smtClean="0"/>
              <a:t>there are 2 eggs. Both parents incubate and care for the young. They can re-nest up to two times if eggs or chicks are lost early in the breeding season.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Males and Females look similar </a:t>
            </a:r>
          </a:p>
          <a:p>
            <a:endParaRPr lang="en-US" dirty="0" smtClean="0"/>
          </a:p>
          <a:p>
            <a:r>
              <a:rPr lang="en-US" dirty="0" smtClean="0"/>
              <a:t>Least Terns defend their nesting colony against a predator by flying up, calling loudly, and pooping on their </a:t>
            </a:r>
            <a:r>
              <a:rPr lang="en-US" dirty="0" smtClean="0"/>
              <a:t>target</a:t>
            </a:r>
          </a:p>
          <a:p>
            <a:endParaRPr lang="en-US" dirty="0" smtClean="0"/>
          </a:p>
          <a:p>
            <a:r>
              <a:rPr lang="en-US" dirty="0" smtClean="0"/>
              <a:t>A group of least terns are collectively known as a "straightness" of terns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Least terns are the smallest member of the gull and tern family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bird is native to South America, the Caribbean, North America and Central America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Adult</a:t>
            </a:r>
            <a:endParaRPr lang="en-US" dirty="0"/>
          </a:p>
        </p:txBody>
      </p:sp>
      <p:pic>
        <p:nvPicPr>
          <p:cNvPr id="5" name="Content Placeholder 4" descr="California_Least_Ter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04800" y="3200400"/>
            <a:ext cx="3886200" cy="2719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leasttern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114800" cy="285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167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Long, narrow wings and a broad, forked tail identify the California least tern.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ast Tern 08-08-11 1024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62229"/>
            <a:ext cx="4041775" cy="305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 txBox="1">
            <a:spLocks noGrp="1"/>
          </p:cNvSpPr>
          <p:nvPr>
            <p:ph sz="quarter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also have a black-capped head and black-tipped, pale gray wings of the least tern contrast with its white body. It bears a white blaze across its forehead, dark forewings, black-tipped yellow bill, and yellowish feet.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Juvenile </a:t>
            </a:r>
            <a:endParaRPr lang="en-US" dirty="0"/>
          </a:p>
        </p:txBody>
      </p:sp>
      <p:pic>
        <p:nvPicPr>
          <p:cNvPr id="5" name="Content Placeholder 4" descr="Least Tern Eggs r6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0" y="1676400"/>
            <a:ext cx="2971800" cy="2055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5" descr="Sternaantillaru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66800" y="3581400"/>
            <a:ext cx="2993132" cy="210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eastter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4041775" cy="1893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Content Placeholder 6" descr="Sternula_antillarum_-St_Augustine,_Florida,_USA_-parent_and_chick-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33800"/>
            <a:ext cx="4041775" cy="2336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0" y="18476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picture:</a:t>
            </a:r>
            <a:br>
              <a:rPr lang="en-US" dirty="0" smtClean="0"/>
            </a:br>
            <a:r>
              <a:rPr lang="en-US" dirty="0" smtClean="0"/>
              <a:t>The left one is the adult</a:t>
            </a:r>
            <a:br>
              <a:rPr lang="en-US" dirty="0" smtClean="0"/>
            </a:br>
            <a:r>
              <a:rPr lang="en-US" dirty="0" smtClean="0"/>
              <a:t>The Right one is an immature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4724400" y="19812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Nesting</a:t>
            </a:r>
            <a:endParaRPr lang="en-US" dirty="0"/>
          </a:p>
        </p:txBody>
      </p:sp>
      <p:pic>
        <p:nvPicPr>
          <p:cNvPr id="5" name="Content Placeholder 4" descr="LETE2chicks_PKnap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8974" y="2408546"/>
            <a:ext cx="3578226" cy="255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least_tern_FW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83931" y="2438400"/>
            <a:ext cx="3738562" cy="2492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Feeding</a:t>
            </a:r>
            <a:endParaRPr lang="en-US" dirty="0"/>
          </a:p>
        </p:txBody>
      </p:sp>
      <p:pic>
        <p:nvPicPr>
          <p:cNvPr id="5" name="Content Placeholder 4" descr="Least_Tern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362200"/>
            <a:ext cx="3971072" cy="264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First_Fish_Feeding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362200"/>
            <a:ext cx="4041775" cy="269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Foraging</a:t>
            </a:r>
            <a:endParaRPr lang="en-US" dirty="0"/>
          </a:p>
        </p:txBody>
      </p:sp>
      <p:pic>
        <p:nvPicPr>
          <p:cNvPr id="5" name="Content Placeholder 4" descr="tern-elegant-1stw-img_8689-cop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4260522" cy="2968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blsk1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2209800"/>
            <a:ext cx="4289707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1371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happens along shallow waters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marine coasts, feeds primarily in bays, lagoons, estuaries, river and creek mouths, tidal marshes, and lakes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609600"/>
            <a:ext cx="2514600" cy="1219200"/>
          </a:xfrm>
        </p:spPr>
        <p:txBody>
          <a:bodyPr/>
          <a:lstStyle/>
          <a:p>
            <a:r>
              <a:rPr lang="en-US" sz="4000" dirty="0" smtClean="0"/>
              <a:t>Man Threats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2057400"/>
            <a:ext cx="2514600" cy="4005263"/>
          </a:xfrm>
        </p:spPr>
        <p:txBody>
          <a:bodyPr/>
          <a:lstStyle/>
          <a:p>
            <a:r>
              <a:rPr lang="en-US" dirty="0" smtClean="0"/>
              <a:t>The species is endangered because their natural habitats are becoming very vulnerable due to many factors.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Dredging</a:t>
            </a:r>
          </a:p>
          <a:p>
            <a:r>
              <a:rPr lang="en-US" dirty="0" smtClean="0"/>
              <a:t>Habitat loss due to Urban Development</a:t>
            </a:r>
          </a:p>
          <a:p>
            <a:r>
              <a:rPr lang="en-US" dirty="0" smtClean="0"/>
              <a:t>Nesting disturbances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The construction of the Pacific Coast Highway </a:t>
            </a:r>
            <a:endParaRPr lang="en-US" dirty="0" smtClean="0"/>
          </a:p>
          <a:p>
            <a:r>
              <a:rPr lang="en-US" dirty="0" smtClean="0"/>
              <a:t>Domestic dogs and cats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</TotalTime>
  <Words>273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California Least Tern (Sterna antillarum browni)</vt:lpstr>
      <vt:lpstr>Adult</vt:lpstr>
      <vt:lpstr>Slide 3</vt:lpstr>
      <vt:lpstr>Juvenile </vt:lpstr>
      <vt:lpstr>Slide 5</vt:lpstr>
      <vt:lpstr>Nesting</vt:lpstr>
      <vt:lpstr>Feeding</vt:lpstr>
      <vt:lpstr>Foraging</vt:lpstr>
      <vt:lpstr>Man Threats</vt:lpstr>
      <vt:lpstr>Natural Threats</vt:lpstr>
      <vt:lpstr>What we can do to help </vt:lpstr>
      <vt:lpstr>Slide 12</vt:lpstr>
      <vt:lpstr>Other Facts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Least Tern (Sterna antillarum browni)</dc:title>
  <dc:creator>BACKLAB1</dc:creator>
  <cp:lastModifiedBy>BACKLAB1</cp:lastModifiedBy>
  <cp:revision>11</cp:revision>
  <dcterms:created xsi:type="dcterms:W3CDTF">2014-03-04T21:14:40Z</dcterms:created>
  <dcterms:modified xsi:type="dcterms:W3CDTF">2014-03-11T10:07:40Z</dcterms:modified>
</cp:coreProperties>
</file>